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7" name="Body Level One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lose-up of wild plants growing between rocks"/>
          <p:cNvSpPr/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Large rock formation under dark clouds with a dirt road in the foreground"/>
          <p:cNvSpPr/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Close-up of a wild plant growing between lava rocks"/>
          <p:cNvSpPr/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waterfall surrounded by a green rocky landscape"/>
          <p:cNvSpPr/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reen, hilly landscape"/>
          <p:cNvSpPr/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Moss-covered rocks"/>
          <p:cNvSpPr/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Large rock formation under dark clouds with a dirt road in the foreground"/>
          <p:cNvSpPr/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6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5442" y="1671618"/>
            <a:ext cx="17851529" cy="10372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891484" y="2247196"/>
            <a:ext cx="5675505" cy="24254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3743" y="323705"/>
            <a:ext cx="6848537" cy="14008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8586" y="508000"/>
            <a:ext cx="23152101" cy="1270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3450" y="508000"/>
            <a:ext cx="22517100" cy="1270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9297" y="508000"/>
            <a:ext cx="19342101" cy="1270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381" y="391828"/>
            <a:ext cx="24013238" cy="116739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1324" y="198352"/>
            <a:ext cx="16433801" cy="1270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8723" y="174431"/>
            <a:ext cx="10886252" cy="138133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98923" y="183581"/>
            <a:ext cx="11670175" cy="12265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705931" y="10037137"/>
            <a:ext cx="10675731" cy="36064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3995" y="258386"/>
            <a:ext cx="10138303" cy="131992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25674" y="237554"/>
            <a:ext cx="12821046" cy="8275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921352" y="8738602"/>
            <a:ext cx="9817101" cy="556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4380" y="759698"/>
            <a:ext cx="23760427" cy="98264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6348" y="1419389"/>
            <a:ext cx="20559238" cy="5215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48904" y="6140053"/>
            <a:ext cx="11663893" cy="42662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2082" y="803527"/>
            <a:ext cx="23258050" cy="110699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4034" y="570591"/>
            <a:ext cx="22955932" cy="121782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5037" y="154899"/>
            <a:ext cx="19733926" cy="13406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6546" y="2072696"/>
            <a:ext cx="23410908" cy="87354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1068" y="1090868"/>
            <a:ext cx="23581864" cy="108025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61540" y="387899"/>
            <a:ext cx="23861031" cy="124146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9588" y="664968"/>
            <a:ext cx="23105667" cy="114044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067" y="637005"/>
            <a:ext cx="24384001" cy="115673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